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4610100" cy="3460750"/>
  <p:notesSz cx="4610100" cy="34607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0505" y="138430"/>
            <a:ext cx="414909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505" y="795972"/>
            <a:ext cx="4149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448" cy="3456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2024-06-12T19:08:44Z</dcterms:created>
  <dcterms:modified xsi:type="dcterms:W3CDTF">2024-06-12T19:08:44Z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2024-06-13T00:00:00Z</vt:filetime>
  </property>
  <property fmtid="{D5CDD505-2E9C-101B-9397-08002B2CF9AE}" pid="3" name="Creator">
    <vt:lpwstr>Adobe Acrobat 20.13</vt:lpwstr>
  </property>
  <property fmtid="{D5CDD505-2E9C-101B-9397-08002B2CF9AE}" pid="4" name="LastSaved">
    <vt:filetime>2024-06-12T00:00:00Z</vt:filetime>
  </property>
  <property fmtid="{D5CDD505-2E9C-101B-9397-08002B2CF9AE}" pid="5" name="Producer">
    <vt:lpwstr>Adobe Acrobat 20.13 Image Conversion Plug-in</vt:lpwstr>
  </property>
</Properties>
</file>